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75cfb9753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75cfb9753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75cfb9753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75cfb9753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5ad3bfce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5ad3bfce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75cfb9753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75cfb9753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75cfb9753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75cfb9753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ad6b0178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5ad6b0178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5ada20733c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5ada20733c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75cfb9753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75cfb9753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75cfb9753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75cfb9753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Team106online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idx="1" type="body"/>
          </p:nvPr>
        </p:nvSpPr>
        <p:spPr>
          <a:xfrm>
            <a:off x="1033037" y="1027253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Added selenium tests for front end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Refactored selenium code and made it into methods for testing with command line parameters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with Rehan and Ivan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Additionally had code reviews and attended group meetings during the week.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4" name="Google Shape;284;p26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Muhammad Salmaan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Changed exam date schedule, including navigation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Improved UI components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Fixed linting errors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0" name="Google Shape;290;p27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Alif Merchant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End</a:t>
            </a:r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7" name="Google Shape;297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5" name="Google Shape;305;p28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8" name="Google Shape;308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2" name="Google Shape;312;p28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5" name="Google Shape;315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9" name="Google Shape;319;p28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0" name="Google Shape;320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22" name="Google Shape;322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7" name="Google Shape;327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8" name="Google Shape;328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9" name="Google Shape;329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31" name="Google Shape;331;p28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32" name="Google Shape;332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33" name="Google Shape;333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1" name="Google Shape;341;p28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25368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Progress</a:t>
            </a:r>
            <a:endParaRPr/>
          </a:p>
        </p:txBody>
      </p:sp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25450"/>
            <a:ext cx="8839198" cy="3211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04500" y="892350"/>
            <a:ext cx="3352500" cy="6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Went Well</a:t>
            </a:r>
            <a:endParaRPr sz="2000"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20450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Good pair programming sessions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/>
              <a:t>Issues were </a:t>
            </a:r>
            <a:r>
              <a:rPr lang="en-GB" sz="1000"/>
              <a:t>made</a:t>
            </a:r>
            <a:r>
              <a:rPr lang="en-GB" sz="1000"/>
              <a:t> and assigned earlier than usual</a:t>
            </a:r>
            <a:endParaRPr sz="1000"/>
          </a:p>
        </p:txBody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5105450" y="892350"/>
            <a:ext cx="3352500" cy="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To be Done Differently</a:t>
            </a:r>
            <a:endParaRPr sz="2000"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510545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Make sure not to overlap with other people’s work</a:t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22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Fixed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course cookie reload bug with Hyrum and Parker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Refactored UI to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strange interactions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Wiki and README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8" name="Google Shape;248;p20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Caleb Beere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Code review for course suggestions with Rehan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Helped fix cookies not loading for W23 on refresh with Hyrum and Caleb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documentation for clarity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4" name="Google Shape;254;p21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Parker Carnegie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137025" y="433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Ivan Odiel Magtangob</a:t>
            </a:r>
            <a:endParaRPr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Updating Selenium test cases + implementing unittest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UI improvements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documentation (README/Wiki)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Reviewed course suggestions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Add additional selenium tests for ui changes and suggestions with Ivan and Muhammad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documentation for the selenium testing with Ivan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23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Rehan Nagoor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Reviewed and helped design suggestion feature with Sam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Fixed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cookie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 setting bug with Caleb and Parker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Redesigned exam date schedule with Alif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2" name="Google Shape;272;p24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Hyrum Nantais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22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routes and SQL queries to power suggestion engine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UI to support suggestion engine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Other UI tweaks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8" name="Google Shape;278;p25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Samuel Guilbeault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